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5"/>
  </p:notesMasterIdLst>
  <p:sldIdLst>
    <p:sldId id="256" r:id="rId2"/>
    <p:sldId id="257" r:id="rId3"/>
    <p:sldId id="261" r:id="rId4"/>
    <p:sldId id="258" r:id="rId5"/>
    <p:sldId id="259" r:id="rId6"/>
    <p:sldId id="279" r:id="rId7"/>
    <p:sldId id="278" r:id="rId8"/>
    <p:sldId id="262" r:id="rId9"/>
    <p:sldId id="263" r:id="rId10"/>
    <p:sldId id="264" r:id="rId11"/>
    <p:sldId id="280" r:id="rId12"/>
    <p:sldId id="265" r:id="rId13"/>
    <p:sldId id="266" r:id="rId14"/>
  </p:sldIdLst>
  <p:sldSz cx="12192000" cy="6858000"/>
  <p:notesSz cx="6724650" cy="97742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8D8E9-B3FB-428F-9678-356A1B5BF989}" v="4" dt="2023-09-26T11:24:57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Estil mitjà 4 - èmfasi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 mitjà 4 - èmfasi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al Català Brussel.les" userId="7d3329aab6f7cd35" providerId="LiveId" clId="{E148D8E9-B3FB-428F-9678-356A1B5BF989}"/>
    <pc:docChg chg="custSel modSld">
      <pc:chgData name="Casal Català Brussel.les" userId="7d3329aab6f7cd35" providerId="LiveId" clId="{E148D8E9-B3FB-428F-9678-356A1B5BF989}" dt="2023-09-26T13:49:16.864" v="486" actId="790"/>
      <pc:docMkLst>
        <pc:docMk/>
      </pc:docMkLst>
      <pc:sldChg chg="modSp mod">
        <pc:chgData name="Casal Català Brussel.les" userId="7d3329aab6f7cd35" providerId="LiveId" clId="{E148D8E9-B3FB-428F-9678-356A1B5BF989}" dt="2023-09-26T13:47:41.084" v="484" actId="20577"/>
        <pc:sldMkLst>
          <pc:docMk/>
          <pc:sldMk cId="558791705" sldId="258"/>
        </pc:sldMkLst>
        <pc:spChg chg="mod">
          <ac:chgData name="Casal Català Brussel.les" userId="7d3329aab6f7cd35" providerId="LiveId" clId="{E148D8E9-B3FB-428F-9678-356A1B5BF989}" dt="2023-09-26T11:26:19.682" v="452" actId="20577"/>
          <ac:spMkLst>
            <pc:docMk/>
            <pc:sldMk cId="558791705" sldId="258"/>
            <ac:spMk id="2" creationId="{00000000-0000-0000-0000-000000000000}"/>
          </ac:spMkLst>
        </pc:spChg>
        <pc:graphicFrameChg chg="modGraphic">
          <ac:chgData name="Casal Català Brussel.les" userId="7d3329aab6f7cd35" providerId="LiveId" clId="{E148D8E9-B3FB-428F-9678-356A1B5BF989}" dt="2023-09-26T13:47:41.084" v="484" actId="20577"/>
          <ac:graphicFrameMkLst>
            <pc:docMk/>
            <pc:sldMk cId="558791705" sldId="258"/>
            <ac:graphicFrameMk id="4" creationId="{00000000-0000-0000-0000-000000000000}"/>
          </ac:graphicFrameMkLst>
        </pc:graphicFrameChg>
      </pc:sldChg>
      <pc:sldChg chg="modSp mod">
        <pc:chgData name="Casal Català Brussel.les" userId="7d3329aab6f7cd35" providerId="LiveId" clId="{E148D8E9-B3FB-428F-9678-356A1B5BF989}" dt="2023-09-26T13:46:56.083" v="463" actId="20577"/>
        <pc:sldMkLst>
          <pc:docMk/>
          <pc:sldMk cId="3097977478" sldId="261"/>
        </pc:sldMkLst>
        <pc:spChg chg="mod">
          <ac:chgData name="Casal Català Brussel.les" userId="7d3329aab6f7cd35" providerId="LiveId" clId="{E148D8E9-B3FB-428F-9678-356A1B5BF989}" dt="2023-09-26T13:46:56.083" v="463" actId="20577"/>
          <ac:spMkLst>
            <pc:docMk/>
            <pc:sldMk cId="3097977478" sldId="261"/>
            <ac:spMk id="3" creationId="{00000000-0000-0000-0000-000000000000}"/>
          </ac:spMkLst>
        </pc:spChg>
      </pc:sldChg>
      <pc:sldChg chg="modSp mod">
        <pc:chgData name="Casal Català Brussel.les" userId="7d3329aab6f7cd35" providerId="LiveId" clId="{E148D8E9-B3FB-428F-9678-356A1B5BF989}" dt="2023-09-26T13:46:11.797" v="462" actId="20577"/>
        <pc:sldMkLst>
          <pc:docMk/>
          <pc:sldMk cId="1656967018" sldId="263"/>
        </pc:sldMkLst>
        <pc:spChg chg="mod">
          <ac:chgData name="Casal Català Brussel.les" userId="7d3329aab6f7cd35" providerId="LiveId" clId="{E148D8E9-B3FB-428F-9678-356A1B5BF989}" dt="2023-09-26T13:46:11.797" v="462" actId="20577"/>
          <ac:spMkLst>
            <pc:docMk/>
            <pc:sldMk cId="1656967018" sldId="263"/>
            <ac:spMk id="2" creationId="{00000000-0000-0000-0000-000000000000}"/>
          </ac:spMkLst>
        </pc:spChg>
      </pc:sldChg>
      <pc:sldChg chg="modSp mod">
        <pc:chgData name="Casal Català Brussel.les" userId="7d3329aab6f7cd35" providerId="LiveId" clId="{E148D8E9-B3FB-428F-9678-356A1B5BF989}" dt="2023-09-26T13:48:52.804" v="485" actId="790"/>
        <pc:sldMkLst>
          <pc:docMk/>
          <pc:sldMk cId="1141252369" sldId="278"/>
        </pc:sldMkLst>
        <pc:spChg chg="mod">
          <ac:chgData name="Casal Català Brussel.les" userId="7d3329aab6f7cd35" providerId="LiveId" clId="{E148D8E9-B3FB-428F-9678-356A1B5BF989}" dt="2023-09-26T11:25:58.928" v="451" actId="20577"/>
          <ac:spMkLst>
            <pc:docMk/>
            <pc:sldMk cId="1141252369" sldId="278"/>
            <ac:spMk id="2" creationId="{00000000-0000-0000-0000-000000000000}"/>
          </ac:spMkLst>
        </pc:spChg>
        <pc:graphicFrameChg chg="mod modGraphic">
          <ac:chgData name="Casal Català Brussel.les" userId="7d3329aab6f7cd35" providerId="LiveId" clId="{E148D8E9-B3FB-428F-9678-356A1B5BF989}" dt="2023-09-26T13:48:52.804" v="485" actId="790"/>
          <ac:graphicFrameMkLst>
            <pc:docMk/>
            <pc:sldMk cId="1141252369" sldId="278"/>
            <ac:graphicFrameMk id="5" creationId="{00000000-0000-0000-0000-000000000000}"/>
          </ac:graphicFrameMkLst>
        </pc:graphicFrameChg>
      </pc:sldChg>
      <pc:sldChg chg="modSp mod">
        <pc:chgData name="Casal Català Brussel.les" userId="7d3329aab6f7cd35" providerId="LiveId" clId="{E148D8E9-B3FB-428F-9678-356A1B5BF989}" dt="2023-09-26T13:49:16.864" v="486" actId="790"/>
        <pc:sldMkLst>
          <pc:docMk/>
          <pc:sldMk cId="3767341679" sldId="279"/>
        </pc:sldMkLst>
        <pc:graphicFrameChg chg="modGraphic">
          <ac:chgData name="Casal Català Brussel.les" userId="7d3329aab6f7cd35" providerId="LiveId" clId="{E148D8E9-B3FB-428F-9678-356A1B5BF989}" dt="2023-09-26T13:49:16.864" v="486" actId="790"/>
          <ac:graphicFrameMkLst>
            <pc:docMk/>
            <pc:sldMk cId="3767341679" sldId="279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CEA41030-F190-429B-8192-AA1C263A9D3C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283831"/>
            <a:ext cx="2914015" cy="490408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09079" y="9283831"/>
            <a:ext cx="2914015" cy="490408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107480A3-8C3C-4805-8126-25A92F4DDA0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99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/>
              <a:t>Amb</a:t>
            </a:r>
            <a:r>
              <a:rPr lang="ca-ES" baseline="0" dirty="0"/>
              <a:t> més ressò: conferència </a:t>
            </a:r>
            <a:r>
              <a:rPr lang="ca-ES" baseline="0" dirty="0" err="1"/>
              <a:t>aranu</a:t>
            </a:r>
            <a:r>
              <a:rPr lang="ca-ES" baseline="0" dirty="0"/>
              <a:t> Gonzalez i debat electoral</a:t>
            </a:r>
          </a:p>
          <a:p>
            <a:r>
              <a:rPr lang="ca-ES" baseline="0" dirty="0"/>
              <a:t>Del casal: castanyada i tió, i teatre a </a:t>
            </a:r>
            <a:r>
              <a:rPr lang="ca-ES" baseline="0" dirty="0" err="1"/>
              <a:t>lxb</a:t>
            </a:r>
            <a:r>
              <a:rPr lang="ca-ES" baseline="0" dirty="0"/>
              <a:t> – mercat de nadal consolida</a:t>
            </a:r>
            <a:endParaRPr lang="es-ES" baseline="0" dirty="0"/>
          </a:p>
          <a:p>
            <a:r>
              <a:rPr lang="ca-ES" baseline="0" dirty="0"/>
              <a:t>Activitat a </a:t>
            </a:r>
            <a:r>
              <a:rPr lang="ca-ES" baseline="0" dirty="0" err="1"/>
              <a:t>barcelona</a:t>
            </a:r>
            <a:r>
              <a:rPr lang="ca-ES" baseline="0" dirty="0"/>
              <a:t>!!!!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64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/>
              <a:t>Amb</a:t>
            </a:r>
            <a:r>
              <a:rPr lang="ca-ES" baseline="0" dirty="0"/>
              <a:t> més ressò: Roger Mas. A tots molta afluència de públic. </a:t>
            </a:r>
          </a:p>
          <a:p>
            <a:r>
              <a:rPr lang="ca-ES" baseline="0" dirty="0"/>
              <a:t>Del Casal: Calçotada, desplaçaments penya i Sant Jordi</a:t>
            </a:r>
            <a:r>
              <a:rPr lang="es-ES" baseline="0" dirty="0"/>
              <a:t> (</a:t>
            </a:r>
            <a:r>
              <a:rPr lang="es-ES" baseline="0" dirty="0" err="1"/>
              <a:t>amb</a:t>
            </a:r>
            <a:r>
              <a:rPr lang="es-ES" baseline="0" dirty="0"/>
              <a:t> Balears)</a:t>
            </a:r>
          </a:p>
          <a:p>
            <a:r>
              <a:rPr lang="ca-ES" baseline="0" dirty="0"/>
              <a:t>Sant Jordi: molta participació, concurs de relats curts </a:t>
            </a:r>
            <a:r>
              <a:rPr lang="ca-ES" baseline="0" dirty="0" err="1"/>
              <a:t>mbe</a:t>
            </a:r>
            <a:r>
              <a:rPr lang="ca-ES" baseline="0" dirty="0"/>
              <a:t>, paradeta, </a:t>
            </a:r>
            <a:r>
              <a:rPr lang="ca-ES" baseline="0" dirty="0" err="1"/>
              <a:t>etc</a:t>
            </a:r>
            <a:endParaRPr lang="es-ES" baseline="0" dirty="0"/>
          </a:p>
          <a:p>
            <a:r>
              <a:rPr lang="ca-ES" baseline="0" dirty="0"/>
              <a:t>Remarcar els lligams amb tot el territori de parla catalana: país valencià i illes balears.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346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/>
              <a:t>Amb</a:t>
            </a:r>
            <a:r>
              <a:rPr lang="ca-ES" baseline="0" dirty="0"/>
              <a:t> més ressò: Roger Mas. A tots molta afluència de públic. </a:t>
            </a:r>
          </a:p>
          <a:p>
            <a:r>
              <a:rPr lang="ca-ES" baseline="0" dirty="0"/>
              <a:t>Del Casal: Calçotada, desplaçaments penya i Sant Jordi</a:t>
            </a:r>
            <a:r>
              <a:rPr lang="es-ES" baseline="0" dirty="0"/>
              <a:t> (</a:t>
            </a:r>
            <a:r>
              <a:rPr lang="es-ES" baseline="0" dirty="0" err="1"/>
              <a:t>amb</a:t>
            </a:r>
            <a:r>
              <a:rPr lang="es-ES" baseline="0" dirty="0"/>
              <a:t> Balears)</a:t>
            </a:r>
          </a:p>
          <a:p>
            <a:r>
              <a:rPr lang="ca-ES" baseline="0" dirty="0"/>
              <a:t>Sant Jordi: molta participació, concurs de relats curts </a:t>
            </a:r>
            <a:r>
              <a:rPr lang="ca-ES" baseline="0" dirty="0" err="1"/>
              <a:t>mbe</a:t>
            </a:r>
            <a:r>
              <a:rPr lang="ca-ES" baseline="0" dirty="0"/>
              <a:t>, paradeta, </a:t>
            </a:r>
            <a:r>
              <a:rPr lang="ca-ES" baseline="0" dirty="0" err="1"/>
              <a:t>etc</a:t>
            </a:r>
            <a:endParaRPr lang="es-ES" baseline="0" dirty="0"/>
          </a:p>
          <a:p>
            <a:r>
              <a:rPr lang="ca-ES" baseline="0" dirty="0"/>
              <a:t>Remarcar els lligams amb tot el territori de parla catalana: país valencià i illes balears.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82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0213" y="1222375"/>
            <a:ext cx="5864225" cy="32988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/>
              <a:t>Amb</a:t>
            </a:r>
            <a:r>
              <a:rPr lang="ca-ES" baseline="0" dirty="0"/>
              <a:t> més ressò: Roger Mas. A tots molta afluència de públic. </a:t>
            </a:r>
          </a:p>
          <a:p>
            <a:r>
              <a:rPr lang="ca-ES" baseline="0" dirty="0"/>
              <a:t>Del Casal: Calçotada, desplaçaments penya i Sant Jordi</a:t>
            </a:r>
            <a:r>
              <a:rPr lang="es-ES" baseline="0" dirty="0"/>
              <a:t> (</a:t>
            </a:r>
            <a:r>
              <a:rPr lang="es-ES" baseline="0" dirty="0" err="1"/>
              <a:t>amb</a:t>
            </a:r>
            <a:r>
              <a:rPr lang="es-ES" baseline="0" dirty="0"/>
              <a:t> Balears)</a:t>
            </a:r>
          </a:p>
          <a:p>
            <a:r>
              <a:rPr lang="ca-ES" baseline="0" dirty="0"/>
              <a:t>Sant Jordi: molta participació, concurs de relats curts </a:t>
            </a:r>
            <a:r>
              <a:rPr lang="ca-ES" baseline="0" dirty="0" err="1"/>
              <a:t>mbe</a:t>
            </a:r>
            <a:r>
              <a:rPr lang="ca-ES" baseline="0" dirty="0"/>
              <a:t>, paradeta, </a:t>
            </a:r>
            <a:r>
              <a:rPr lang="ca-ES" baseline="0" dirty="0" err="1"/>
              <a:t>etc</a:t>
            </a:r>
            <a:endParaRPr lang="es-ES" baseline="0" dirty="0"/>
          </a:p>
          <a:p>
            <a:r>
              <a:rPr lang="ca-ES" baseline="0" dirty="0"/>
              <a:t>Remarcar els lligams amb tot el territori de parla catalana: país valencià i illes balears.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480A3-8C3C-4805-8126-25A92F4DDA0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346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07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13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64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62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72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25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34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56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36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60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59000" r="-1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3AB437-3093-4941-8AAC-4BB83CDBEA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3960B1-4010-4F43-B870-7988986C47B9}" type="slidenum">
              <a:rPr lang="es-ES" smtClean="0"/>
              <a:t>‹#›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8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72426" y="2050764"/>
            <a:ext cx="7695016" cy="2001520"/>
          </a:xfrm>
        </p:spPr>
        <p:txBody>
          <a:bodyPr>
            <a:normAutofit fontScale="90000"/>
          </a:bodyPr>
          <a:lstStyle/>
          <a:p>
            <a:pPr algn="ctr"/>
            <a:r>
              <a:rPr lang="ca-ES" sz="5400" dirty="0"/>
              <a:t/>
            </a:r>
            <a:br>
              <a:rPr lang="ca-ES" sz="5400" dirty="0"/>
            </a:br>
            <a:r>
              <a:rPr lang="ca-ES" sz="5400" dirty="0"/>
              <a:t/>
            </a:r>
            <a:br>
              <a:rPr lang="ca-ES" sz="5400" dirty="0"/>
            </a:br>
            <a:r>
              <a:rPr lang="ca-ES" sz="5400" dirty="0"/>
              <a:t>Assemblea General Ordinària del Casal Català de Brussel·les</a:t>
            </a:r>
            <a:br>
              <a:rPr lang="ca-ES" sz="5400" dirty="0"/>
            </a:br>
            <a:r>
              <a:rPr lang="ca-ES" sz="5400" dirty="0"/>
              <a:t>2023</a:t>
            </a:r>
            <a:endParaRPr lang="es-ES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30 de </a:t>
            </a:r>
            <a:r>
              <a:rPr lang="es-ES" dirty="0" err="1"/>
              <a:t>setembre</a:t>
            </a:r>
            <a:r>
              <a:rPr lang="es-ES" dirty="0"/>
              <a:t> DE 2023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9FC86FF-BF05-4868-9FA3-86F9A8D75C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51" y="1896863"/>
            <a:ext cx="1856575" cy="215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92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PROPOSTES!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35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PROPOSTA </a:t>
            </a:r>
            <a:r>
              <a:rPr lang="ca-ES" dirty="0" smtClean="0"/>
              <a:t>D’ACTIVITATS </a:t>
            </a:r>
            <a:r>
              <a:rPr lang="ca-ES" dirty="0"/>
              <a:t>- </a:t>
            </a:r>
            <a:r>
              <a:rPr lang="ca-ES" dirty="0" smtClean="0"/>
              <a:t>2023-2024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1381" y="1845733"/>
            <a:ext cx="10529455" cy="4388812"/>
          </a:xfrm>
        </p:spPr>
        <p:txBody>
          <a:bodyPr numCol="2">
            <a:normAutofit/>
          </a:bodyPr>
          <a:lstStyle/>
          <a:p>
            <a:r>
              <a:rPr lang="es-ES_tradnl" b="1" dirty="0" err="1" smtClean="0"/>
              <a:t>Línies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estratègiques</a:t>
            </a:r>
            <a:r>
              <a:rPr lang="es-ES_tradnl" b="1" dirty="0"/>
              <a:t>:</a:t>
            </a: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a-ES" dirty="0" smtClean="0"/>
              <a:t> Augmentar </a:t>
            </a:r>
            <a:r>
              <a:rPr lang="ca-ES" dirty="0" smtClean="0"/>
              <a:t>interès en les c</a:t>
            </a:r>
            <a:r>
              <a:rPr lang="ca-ES" dirty="0" smtClean="0"/>
              <a:t>lasses de català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dirty="0" err="1" smtClean="0"/>
              <a:t>Continuar</a:t>
            </a:r>
            <a:r>
              <a:rPr lang="fr-BE" dirty="0" smtClean="0"/>
              <a:t> </a:t>
            </a:r>
            <a:r>
              <a:rPr lang="fr-BE" dirty="0" err="1" smtClean="0"/>
              <a:t>amb</a:t>
            </a:r>
            <a:r>
              <a:rPr lang="fr-BE" dirty="0" smtClean="0"/>
              <a:t> </a:t>
            </a:r>
            <a:r>
              <a:rPr lang="fr-BE" dirty="0" err="1" smtClean="0"/>
              <a:t>i</a:t>
            </a:r>
            <a:r>
              <a:rPr lang="fr-BE" dirty="0" err="1" smtClean="0"/>
              <a:t>mplicació</a:t>
            </a:r>
            <a:r>
              <a:rPr lang="fr-BE" dirty="0" smtClean="0"/>
              <a:t> </a:t>
            </a:r>
            <a:r>
              <a:rPr lang="fr-BE" dirty="0" err="1" smtClean="0"/>
              <a:t>amb</a:t>
            </a:r>
            <a:r>
              <a:rPr lang="fr-BE" dirty="0" smtClean="0"/>
              <a:t> GC </a:t>
            </a:r>
            <a:r>
              <a:rPr lang="fr-BE" dirty="0" err="1" smtClean="0"/>
              <a:t>Elzenhof</a:t>
            </a:r>
            <a:endParaRPr lang="fr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BE" dirty="0" err="1" smtClean="0"/>
              <a:t>Millorar</a:t>
            </a:r>
            <a:r>
              <a:rPr lang="fr-BE" dirty="0" smtClean="0"/>
              <a:t> el </a:t>
            </a:r>
            <a:r>
              <a:rPr lang="fr-BE" dirty="0" err="1" smtClean="0"/>
              <a:t>vincle</a:t>
            </a:r>
            <a:r>
              <a:rPr lang="fr-BE" dirty="0" smtClean="0"/>
              <a:t> </a:t>
            </a:r>
            <a:r>
              <a:rPr lang="fr-BE" dirty="0" err="1" smtClean="0"/>
              <a:t>amb</a:t>
            </a:r>
            <a:r>
              <a:rPr lang="fr-BE" dirty="0" smtClean="0"/>
              <a:t> els </a:t>
            </a:r>
            <a:r>
              <a:rPr lang="fr-BE" dirty="0" err="1" smtClean="0"/>
              <a:t>socis</a:t>
            </a:r>
            <a:endParaRPr lang="fr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/>
              <a:t>Incrementar </a:t>
            </a:r>
            <a:r>
              <a:rPr lang="es-ES" dirty="0" err="1" smtClean="0"/>
              <a:t>l’impacte</a:t>
            </a:r>
            <a:r>
              <a:rPr lang="es-ES" dirty="0" smtClean="0"/>
              <a:t> </a:t>
            </a:r>
            <a:r>
              <a:rPr lang="es-ES" dirty="0" err="1" smtClean="0"/>
              <a:t>comunicatiu</a:t>
            </a:r>
            <a:r>
              <a:rPr lang="es-E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 err="1" smtClean="0"/>
              <a:t>Reforçar</a:t>
            </a:r>
            <a:r>
              <a:rPr lang="es-ES" dirty="0" smtClean="0"/>
              <a:t> la </a:t>
            </a:r>
            <a:r>
              <a:rPr lang="es-ES" dirty="0" err="1" smtClean="0"/>
              <a:t>col·laboració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Espai</a:t>
            </a:r>
            <a:r>
              <a:rPr lang="es-ES" dirty="0" smtClean="0"/>
              <a:t> </a:t>
            </a:r>
            <a:r>
              <a:rPr lang="es-ES" dirty="0" err="1" smtClean="0"/>
              <a:t>Valencià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Arribar al </a:t>
            </a:r>
            <a:r>
              <a:rPr lang="es-ES" dirty="0" err="1" smtClean="0"/>
              <a:t>conjunt</a:t>
            </a:r>
            <a:r>
              <a:rPr lang="es-ES" dirty="0" smtClean="0"/>
              <a:t> de al </a:t>
            </a:r>
            <a:r>
              <a:rPr lang="es-ES" dirty="0" err="1" smtClean="0"/>
              <a:t>comunitat</a:t>
            </a:r>
            <a:r>
              <a:rPr lang="es-ES" dirty="0" smtClean="0"/>
              <a:t> catalana (</a:t>
            </a:r>
            <a:r>
              <a:rPr lang="es-ES" dirty="0" err="1" smtClean="0"/>
              <a:t>Concert</a:t>
            </a:r>
            <a:r>
              <a:rPr lang="es-ES" dirty="0" smtClean="0"/>
              <a:t> The </a:t>
            </a:r>
            <a:r>
              <a:rPr lang="es-ES" dirty="0" err="1" smtClean="0"/>
              <a:t>Tyets</a:t>
            </a:r>
            <a:r>
              <a:rPr lang="es-ES" dirty="0" smtClean="0"/>
              <a:t>).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endParaRPr lang="es-ES" b="1" dirty="0"/>
          </a:p>
          <a:p>
            <a:pPr lvl="0">
              <a:buFont typeface="Arial" panose="020B0604020202020204" pitchFamily="34" charset="0"/>
              <a:buChar char="•"/>
            </a:pPr>
            <a:endParaRPr lang="es-ES" b="1" dirty="0"/>
          </a:p>
          <a:p>
            <a:pPr marL="0" indent="0">
              <a:buNone/>
            </a:pPr>
            <a:r>
              <a:rPr lang="ca-ES" b="1" dirty="0" smtClean="0"/>
              <a:t>Grups </a:t>
            </a:r>
            <a:r>
              <a:rPr lang="ca-ES" b="1" dirty="0"/>
              <a:t>/ Seccions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ca-ES" dirty="0"/>
              <a:t> Cursos de català: 5 nivells (bàsic, elemental, intermedi, mainada i adolescents)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a-ES" dirty="0"/>
              <a:t> Esplai i Mini Esplai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Grup de lectura: llibre mensual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Penya Barcelonista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Grup Excursionista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</a:t>
            </a:r>
            <a:r>
              <a:rPr lang="ca-ES" dirty="0" smtClean="0"/>
              <a:t>Suport colla castellera</a:t>
            </a:r>
            <a:endParaRPr lang="ca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 err="1" smtClean="0"/>
              <a:t>Afterwork</a:t>
            </a:r>
            <a:r>
              <a:rPr lang="ca-ES" dirty="0" smtClean="0"/>
              <a:t>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63852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PRECS I PREGUNTES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2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/>
              <a:t>GRÀCIES A TOTHOM!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90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ORDRE DEL DIA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45127" y="1845734"/>
            <a:ext cx="10626437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sz="32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/>
              <a:t> Memòria d’activitats del curs 2022-2023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3200" dirty="0"/>
              <a:t> Eventuals informacions adicionals dels diferents grups o seccions</a:t>
            </a:r>
            <a:endParaRPr lang="ca-E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/>
              <a:t> Estat dels comptes del Casal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/>
              <a:t>Formació del nou Consell del Casal 2023-2024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/>
              <a:t> Propostes i suggeriments per al nou curs 2023-2024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a-ES" sz="3200" dirty="0"/>
              <a:t> Precs i preguntes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77088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MEMÒRIA D’ACTIVITATS - </a:t>
            </a:r>
            <a:r>
              <a:rPr lang="ca-ES" dirty="0" smtClean="0"/>
              <a:t>2022-2023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1381" y="1845733"/>
            <a:ext cx="10529455" cy="4388812"/>
          </a:xfrm>
        </p:spPr>
        <p:txBody>
          <a:bodyPr numCol="2">
            <a:normAutofit/>
          </a:bodyPr>
          <a:lstStyle/>
          <a:p>
            <a:r>
              <a:rPr lang="ca-ES" b="1" dirty="0"/>
              <a:t>Novetats del curs </a:t>
            </a:r>
            <a:r>
              <a:rPr lang="ca-ES" b="1" dirty="0" smtClean="0"/>
              <a:t>2022-2023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ca-ES" dirty="0"/>
              <a:t> Classes de català per a jovent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dirty="0"/>
              <a:t> </a:t>
            </a:r>
            <a:r>
              <a:rPr lang="fr-BE" dirty="0" err="1"/>
              <a:t>Aperitius</a:t>
            </a:r>
            <a:r>
              <a:rPr lang="fr-BE" dirty="0"/>
              <a:t> concerts a GC </a:t>
            </a:r>
            <a:r>
              <a:rPr lang="fr-BE" dirty="0" err="1"/>
              <a:t>Elzenhof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err="1"/>
              <a:t>Concert</a:t>
            </a:r>
            <a:r>
              <a:rPr lang="es-ES" dirty="0"/>
              <a:t> de Germà </a:t>
            </a:r>
            <a:r>
              <a:rPr lang="es-ES" dirty="0" err="1" smtClean="0"/>
              <a:t>Negre</a:t>
            </a:r>
            <a:endParaRPr lang="es-E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s-ES" dirty="0" err="1" smtClean="0"/>
              <a:t>Remodelació</a:t>
            </a:r>
            <a:r>
              <a:rPr lang="es-ES" dirty="0" smtClean="0"/>
              <a:t> i </a:t>
            </a:r>
            <a:r>
              <a:rPr lang="es-ES" dirty="0" err="1" smtClean="0"/>
              <a:t>redisseny</a:t>
            </a:r>
            <a:r>
              <a:rPr lang="es-ES" dirty="0" smtClean="0"/>
              <a:t> </a:t>
            </a:r>
            <a:r>
              <a:rPr lang="es-ES" dirty="0" err="1" smtClean="0"/>
              <a:t>newsletter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endParaRPr lang="es-ES" b="1" dirty="0"/>
          </a:p>
          <a:p>
            <a:pPr lvl="0">
              <a:buFont typeface="Arial" panose="020B0604020202020204" pitchFamily="34" charset="0"/>
              <a:buChar char="•"/>
            </a:pPr>
            <a:endParaRPr lang="es-ES" b="1" dirty="0"/>
          </a:p>
          <a:p>
            <a:pPr lvl="0">
              <a:buFont typeface="Arial" panose="020B0604020202020204" pitchFamily="34" charset="0"/>
              <a:buChar char="•"/>
            </a:pPr>
            <a:endParaRPr lang="es-ES" b="1" dirty="0"/>
          </a:p>
          <a:p>
            <a:pPr lvl="0">
              <a:buFont typeface="Arial" panose="020B0604020202020204" pitchFamily="34" charset="0"/>
              <a:buChar char="•"/>
            </a:pPr>
            <a:endParaRPr lang="es-ES" b="1" dirty="0"/>
          </a:p>
          <a:p>
            <a:pPr marL="0" indent="0">
              <a:buNone/>
            </a:pPr>
            <a:r>
              <a:rPr lang="ca-ES" b="1" dirty="0" smtClean="0"/>
              <a:t>Grups </a:t>
            </a:r>
            <a:r>
              <a:rPr lang="ca-ES" b="1" dirty="0"/>
              <a:t>/ Seccions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ca-ES" dirty="0"/>
              <a:t> Cursos de català: 5 nivells (bàsic, elemental, intermedi, mainada i adolescents)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a-ES" dirty="0"/>
              <a:t> Esplai i Mini Esplai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Grup de lectura: llibre mensual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Penya Barcelonista</a:t>
            </a:r>
            <a:endParaRPr lang="es-E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Grup Excursionista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/>
              <a:t> Classes de ioga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a-ES" dirty="0" err="1"/>
              <a:t>Afterwork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9797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1134" y="207819"/>
            <a:ext cx="10058400" cy="850669"/>
          </a:xfrm>
        </p:spPr>
        <p:txBody>
          <a:bodyPr/>
          <a:lstStyle/>
          <a:p>
            <a:r>
              <a:rPr lang="ca-ES" dirty="0"/>
              <a:t>MEMÒRIA D’ACTIVITATS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619422"/>
              </p:ext>
            </p:extLst>
          </p:nvPr>
        </p:nvGraphicFramePr>
        <p:xfrm>
          <a:off x="1111134" y="1058488"/>
          <a:ext cx="10372152" cy="437651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156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Data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Activitat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10/9/2022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Diada 2022. Homenatge al marquès de </a:t>
                      </a:r>
                      <a:r>
                        <a:rPr lang="ca-E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Rubi</a:t>
                      </a:r>
                      <a:r>
                        <a:rPr lang="ca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Het </a:t>
                      </a:r>
                      <a:r>
                        <a:rPr lang="ca-E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Steen</a:t>
                      </a:r>
                      <a:r>
                        <a:rPr lang="ca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(Anvers) amb </a:t>
                      </a:r>
                      <a:r>
                        <a:rPr lang="ca-E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Dumingo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11/9/2022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Diada 2022. </a:t>
                      </a:r>
                      <a:r>
                        <a:rPr lang="ca-E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Manneken</a:t>
                      </a:r>
                      <a:r>
                        <a:rPr lang="ca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Pis vestit de català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29/9/2022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>
                          <a:effectLst/>
                        </a:rPr>
                        <a:t>Col·laboració amb l’Espai Valencià pel Sopar Estellés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30/9/2022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>
                          <a:effectLst/>
                        </a:rPr>
                        <a:t>Trobada grup de lectura “La misteriosa mort d’en </a:t>
                      </a:r>
                      <a:r>
                        <a:rPr lang="ca-ES" sz="1800" dirty="0" err="1">
                          <a:effectLst/>
                        </a:rPr>
                        <a:t>Nando</a:t>
                      </a:r>
                      <a:r>
                        <a:rPr lang="ca-ES" sz="1800" dirty="0">
                          <a:effectLst/>
                        </a:rPr>
                        <a:t> Jubany” de Salva Carbonell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4/10/2022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</a:t>
                      </a: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Barcelonista: </a:t>
                      </a:r>
                      <a:r>
                        <a:rPr lang="es-E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</a:t>
                      </a: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Champions al local del Casal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5/10/2022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Afterwork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 </a:t>
                      </a:r>
                      <a:r>
                        <a:rPr lang="es-ES" sz="1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Beers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Bank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12/10/2022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Penya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Barcelonista: </a:t>
                      </a:r>
                      <a:r>
                        <a:rPr lang="es-ES" sz="18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Partit</a:t>
                      </a:r>
                      <a:r>
                        <a:rPr lang="es-E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Champions al local del Casal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16/10/2022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>
                          <a:effectLst/>
                        </a:rPr>
                        <a:t>Penya Barcelonista: Partit Barça-Madrid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30/10/2022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800" dirty="0" err="1"/>
                        <a:t>Sortida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grup</a:t>
                      </a:r>
                      <a:r>
                        <a:rPr lang="es-ES" sz="1800" dirty="0"/>
                        <a:t> excursionista per </a:t>
                      </a:r>
                      <a:r>
                        <a:rPr lang="es-ES" sz="1800" dirty="0" err="1"/>
                        <a:t>l’Abbaye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d’Aulne</a:t>
                      </a:r>
                      <a:endParaRPr lang="es-ES" sz="18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7/11/2022</a:t>
                      </a:r>
                      <a:endParaRPr lang="es-ES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Presentació llibre de Raül Romeva</a:t>
                      </a:r>
                      <a:endParaRPr lang="es-ES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17/11/2022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 err="1">
                          <a:effectLst/>
                        </a:rPr>
                        <a:t>Afterwork</a:t>
                      </a:r>
                      <a:r>
                        <a:rPr lang="ca-ES" sz="1800" dirty="0">
                          <a:effectLst/>
                        </a:rPr>
                        <a:t> </a:t>
                      </a:r>
                      <a:r>
                        <a:rPr lang="ca-ES" sz="1800" dirty="0" err="1">
                          <a:effectLst/>
                        </a:rPr>
                        <a:t>drink</a:t>
                      </a:r>
                      <a:r>
                        <a:rPr lang="ca-ES" sz="1800" dirty="0">
                          <a:effectLst/>
                        </a:rPr>
                        <a:t> al </a:t>
                      </a:r>
                      <a:r>
                        <a:rPr lang="ca-ES" sz="1800" dirty="0" err="1">
                          <a:effectLst/>
                        </a:rPr>
                        <a:t>Beers</a:t>
                      </a:r>
                      <a:r>
                        <a:rPr lang="ca-ES" sz="1800" dirty="0">
                          <a:effectLst/>
                        </a:rPr>
                        <a:t> Bank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9849920"/>
                  </a:ext>
                </a:extLst>
              </a:tr>
              <a:tr h="318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>
                          <a:effectLst/>
                        </a:rPr>
                        <a:t>18/11/2022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>
                          <a:effectLst/>
                        </a:rPr>
                        <a:t>Conferència Barça i Catalunya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79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235527"/>
            <a:ext cx="10185009" cy="767542"/>
          </a:xfrm>
        </p:spPr>
        <p:txBody>
          <a:bodyPr>
            <a:normAutofit/>
          </a:bodyPr>
          <a:lstStyle/>
          <a:p>
            <a:r>
              <a:rPr lang="ca-ES" dirty="0"/>
              <a:t>MEMÒRIA ACTIVITATS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101157"/>
              </p:ext>
            </p:extLst>
          </p:nvPr>
        </p:nvGraphicFramePr>
        <p:xfrm>
          <a:off x="973394" y="1137986"/>
          <a:ext cx="9701649" cy="459504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47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Data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Activitat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20/11/2022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</a:rPr>
                        <a:t>Sortida grup excursionista pels volts de </a:t>
                      </a:r>
                      <a:r>
                        <a:rPr lang="ca-ES" sz="2000" dirty="0" err="1">
                          <a:effectLst/>
                        </a:rPr>
                        <a:t>Bierbeek</a:t>
                      </a:r>
                      <a:endParaRPr lang="ca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560">
                <a:tc>
                  <a:txBody>
                    <a:bodyPr/>
                    <a:lstStyle/>
                    <a:p>
                      <a:r>
                        <a:rPr lang="es-ES" sz="1800" dirty="0"/>
                        <a:t>24/11/2022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err="1"/>
                        <a:t>Concert</a:t>
                      </a:r>
                      <a:r>
                        <a:rPr lang="es-ES" sz="2000" dirty="0"/>
                        <a:t> “Una </a:t>
                      </a:r>
                      <a:r>
                        <a:rPr lang="es-ES" sz="2000" dirty="0" err="1"/>
                        <a:t>corda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més</a:t>
                      </a:r>
                      <a:r>
                        <a:rPr lang="es-ES" sz="2000" dirty="0"/>
                        <a:t>” a GC </a:t>
                      </a:r>
                      <a:r>
                        <a:rPr lang="es-ES" sz="2000" dirty="0" err="1"/>
                        <a:t>Elzenhof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8/12/2022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err="1"/>
                        <a:t>Concert</a:t>
                      </a:r>
                      <a:r>
                        <a:rPr lang="es-ES" sz="2000" dirty="0"/>
                        <a:t> Anna Amigó a GC </a:t>
                      </a:r>
                      <a:r>
                        <a:rPr lang="es-ES" sz="2000" dirty="0" err="1"/>
                        <a:t>Elzenhof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10/12/2022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err="1"/>
                        <a:t>Sortida</a:t>
                      </a:r>
                      <a:r>
                        <a:rPr lang="es-ES" sz="2000" dirty="0"/>
                        <a:t> per </a:t>
                      </a:r>
                      <a:r>
                        <a:rPr lang="es-ES" sz="2000" dirty="0" err="1"/>
                        <a:t>anar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plegats</a:t>
                      </a:r>
                      <a:r>
                        <a:rPr lang="es-ES" sz="2000" dirty="0"/>
                        <a:t> a la </a:t>
                      </a:r>
                      <a:r>
                        <a:rPr lang="es-ES" sz="2000" dirty="0" err="1"/>
                        <a:t>projecció</a:t>
                      </a:r>
                      <a:r>
                        <a:rPr lang="es-ES" sz="2000" dirty="0"/>
                        <a:t> d’”</a:t>
                      </a:r>
                      <a:r>
                        <a:rPr lang="es-ES" sz="2000" dirty="0" err="1"/>
                        <a:t>Alcarràs</a:t>
                      </a:r>
                      <a:r>
                        <a:rPr lang="es-ES" sz="2000" dirty="0"/>
                        <a:t>”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831">
                <a:tc>
                  <a:txBody>
                    <a:bodyPr/>
                    <a:lstStyle/>
                    <a:p>
                      <a:r>
                        <a:rPr lang="es-ES" sz="1800" dirty="0"/>
                        <a:t>11/12/2022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err="1"/>
                        <a:t>Sortida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grup</a:t>
                      </a:r>
                      <a:r>
                        <a:rPr lang="es-ES" sz="2000" dirty="0"/>
                        <a:t> excursionista Reserva natural de </a:t>
                      </a:r>
                      <a:r>
                        <a:rPr lang="es-ES" sz="2000" dirty="0" err="1"/>
                        <a:t>Florival</a:t>
                      </a:r>
                      <a:r>
                        <a:rPr lang="es-ES" sz="2000" dirty="0"/>
                        <a:t> i </a:t>
                      </a:r>
                      <a:r>
                        <a:rPr lang="es-ES" sz="2000" dirty="0" err="1"/>
                        <a:t>Estany</a:t>
                      </a:r>
                      <a:r>
                        <a:rPr lang="es-ES" sz="2000" dirty="0"/>
                        <a:t> de </a:t>
                      </a:r>
                      <a:r>
                        <a:rPr lang="es-ES" sz="2000" dirty="0" err="1"/>
                        <a:t>Pecrot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604">
                <a:tc>
                  <a:txBody>
                    <a:bodyPr/>
                    <a:lstStyle/>
                    <a:p>
                      <a:r>
                        <a:rPr lang="es-ES" sz="1800" dirty="0"/>
                        <a:t>13/12/2022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err="1"/>
                        <a:t>Participació</a:t>
                      </a:r>
                      <a:r>
                        <a:rPr lang="es-ES" sz="2000" dirty="0"/>
                        <a:t> al Schuman </a:t>
                      </a:r>
                      <a:r>
                        <a:rPr lang="es-ES" sz="2000" dirty="0" err="1"/>
                        <a:t>Lights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761">
                <a:tc>
                  <a:txBody>
                    <a:bodyPr/>
                    <a:lstStyle/>
                    <a:p>
                      <a:r>
                        <a:rPr lang="es-ES" sz="1800" dirty="0"/>
                        <a:t>17/12/2022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/>
                        <a:t>Festa del </a:t>
                      </a:r>
                      <a:r>
                        <a:rPr lang="es-ES" sz="2000" dirty="0" err="1"/>
                        <a:t>Tió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2340840589"/>
                  </a:ext>
                </a:extLst>
              </a:tr>
              <a:tr h="383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/>
                        <a:t>13/01/2023</a:t>
                      </a:r>
                      <a:endParaRPr lang="es-ES" sz="1800" dirty="0"/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/>
                        <a:t>Trobada Grup de lectura “Les altures” de Sebastià Portell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2382281405"/>
                  </a:ext>
                </a:extLst>
              </a:tr>
              <a:tr h="473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29/01/2023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/>
                        <a:t>Sortida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grup</a:t>
                      </a:r>
                      <a:r>
                        <a:rPr lang="es-ES" sz="2000" dirty="0"/>
                        <a:t> excursionista </a:t>
                      </a:r>
                      <a:r>
                        <a:rPr lang="es-ES" sz="2000" dirty="0" err="1"/>
                        <a:t>pel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municipi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d’Anderlecht</a:t>
                      </a:r>
                      <a:endParaRPr lang="es-ES" sz="200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992641370"/>
                  </a:ext>
                </a:extLst>
              </a:tr>
              <a:tr h="473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26/01/2023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/>
                        <a:t>Projecció</a:t>
                      </a:r>
                      <a:r>
                        <a:rPr lang="es-ES" sz="2000" dirty="0"/>
                        <a:t> “</a:t>
                      </a:r>
                      <a:r>
                        <a:rPr lang="es-ES" sz="2000" dirty="0" err="1"/>
                        <a:t>We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won’t</a:t>
                      </a:r>
                      <a:r>
                        <a:rPr lang="es-ES" sz="2000" dirty="0"/>
                        <a:t> </a:t>
                      </a:r>
                      <a:r>
                        <a:rPr lang="es-ES" sz="2000" dirty="0" err="1"/>
                        <a:t>shut</a:t>
                      </a:r>
                      <a:r>
                        <a:rPr lang="es-ES" sz="2000" dirty="0"/>
                        <a:t> up”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486846000"/>
                  </a:ext>
                </a:extLst>
              </a:tr>
              <a:tr h="473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8/02/2023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/>
                        <a:t>Afterwork</a:t>
                      </a:r>
                      <a:r>
                        <a:rPr lang="es-ES" sz="2000" dirty="0"/>
                        <a:t> al </a:t>
                      </a:r>
                      <a:r>
                        <a:rPr lang="es-ES" sz="2000" dirty="0" err="1"/>
                        <a:t>Beers</a:t>
                      </a:r>
                      <a:r>
                        <a:rPr lang="es-ES" sz="2000" dirty="0"/>
                        <a:t> Bank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2434595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90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235527"/>
            <a:ext cx="10185009" cy="767542"/>
          </a:xfrm>
        </p:spPr>
        <p:txBody>
          <a:bodyPr>
            <a:normAutofit/>
          </a:bodyPr>
          <a:lstStyle/>
          <a:p>
            <a:r>
              <a:rPr lang="ca-ES" dirty="0"/>
              <a:t>MEMÒRIA ACTIVITATS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727385"/>
              </p:ext>
            </p:extLst>
          </p:nvPr>
        </p:nvGraphicFramePr>
        <p:xfrm>
          <a:off x="973394" y="1137986"/>
          <a:ext cx="9701649" cy="4301235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47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Data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Activitat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17/2/2023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2000" noProof="0" dirty="0">
                          <a:effectLst/>
                        </a:rPr>
                        <a:t>Trobada grup de lectura “La possibilitat de dir-ne casa” de Marta Orriols</a:t>
                      </a:r>
                      <a:endParaRPr lang="ca-ES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560">
                <a:tc>
                  <a:txBody>
                    <a:bodyPr/>
                    <a:lstStyle/>
                    <a:p>
                      <a:r>
                        <a:rPr lang="es-ES" sz="1800" dirty="0"/>
                        <a:t>19/02/2022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sz="2000" noProof="0" dirty="0"/>
                        <a:t>Sortida grup excursionista per </a:t>
                      </a:r>
                      <a:r>
                        <a:rPr lang="ca-ES" sz="2000" noProof="0" dirty="0" err="1"/>
                        <a:t>Louvain</a:t>
                      </a:r>
                      <a:r>
                        <a:rPr lang="ca-ES" sz="2000" noProof="0" dirty="0"/>
                        <a:t>-La-</a:t>
                      </a:r>
                      <a:r>
                        <a:rPr lang="ca-ES" sz="2000" noProof="0" dirty="0" err="1"/>
                        <a:t>Neuve</a:t>
                      </a:r>
                      <a:r>
                        <a:rPr lang="ca-ES" sz="2000" noProof="0" dirty="0"/>
                        <a:t> i </a:t>
                      </a:r>
                      <a:r>
                        <a:rPr lang="ca-ES" sz="2000" noProof="0" dirty="0" err="1"/>
                        <a:t>Bois</a:t>
                      </a:r>
                      <a:r>
                        <a:rPr lang="ca-ES" sz="2000" noProof="0" dirty="0"/>
                        <a:t> des </a:t>
                      </a:r>
                      <a:r>
                        <a:rPr lang="ca-ES" sz="2000" noProof="0" dirty="0" err="1"/>
                        <a:t>Rêves</a:t>
                      </a:r>
                      <a:endParaRPr lang="ca-ES" sz="2000" noProof="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26/02/2023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sz="2000" noProof="0" dirty="0"/>
                        <a:t>Concert-aperitiu amb </a:t>
                      </a:r>
                      <a:r>
                        <a:rPr lang="ca-ES" sz="2000" noProof="0" dirty="0" err="1"/>
                        <a:t>Stela</a:t>
                      </a:r>
                      <a:r>
                        <a:rPr lang="ca-ES" sz="2000" noProof="0" dirty="0"/>
                        <a:t> </a:t>
                      </a:r>
                      <a:r>
                        <a:rPr lang="ca-ES" sz="2000" noProof="0" dirty="0" err="1"/>
                        <a:t>Nur</a:t>
                      </a:r>
                      <a:r>
                        <a:rPr lang="ca-ES" sz="2000" noProof="0" dirty="0"/>
                        <a:t> a GC </a:t>
                      </a:r>
                      <a:r>
                        <a:rPr lang="ca-ES" sz="2000" noProof="0" dirty="0" err="1"/>
                        <a:t>Elzenhof</a:t>
                      </a:r>
                      <a:endParaRPr lang="ca-ES" sz="2000" noProof="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8/03/2023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sz="2000" noProof="0" dirty="0"/>
                        <a:t>Dia de la Dona amb Agnès </a:t>
                      </a:r>
                      <a:r>
                        <a:rPr lang="ca-ES" sz="2000" noProof="0" dirty="0" err="1"/>
                        <a:t>Rotger</a:t>
                      </a:r>
                      <a:endParaRPr lang="ca-ES" sz="2000" noProof="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831">
                <a:tc>
                  <a:txBody>
                    <a:bodyPr/>
                    <a:lstStyle/>
                    <a:p>
                      <a:r>
                        <a:rPr lang="es-ES" sz="1800" dirty="0"/>
                        <a:t>19/03/2023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sz="2000" noProof="0" dirty="0"/>
                        <a:t>Calçotada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604">
                <a:tc>
                  <a:txBody>
                    <a:bodyPr/>
                    <a:lstStyle/>
                    <a:p>
                      <a:r>
                        <a:rPr lang="es-ES" sz="1800" dirty="0"/>
                        <a:t>19/03/2023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sz="2000" noProof="0" dirty="0"/>
                        <a:t>Penya Barcelonista: partit Madrid-Barça al local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761">
                <a:tc>
                  <a:txBody>
                    <a:bodyPr/>
                    <a:lstStyle/>
                    <a:p>
                      <a:r>
                        <a:rPr lang="es-ES" sz="1800" dirty="0"/>
                        <a:t>23/03/2023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sz="2000" noProof="0" dirty="0" err="1"/>
                        <a:t>Afterwork</a:t>
                      </a:r>
                      <a:r>
                        <a:rPr lang="ca-ES" sz="2000" noProof="0" dirty="0"/>
                        <a:t> al </a:t>
                      </a:r>
                      <a:r>
                        <a:rPr lang="ca-ES" sz="2000" noProof="0" dirty="0" err="1"/>
                        <a:t>Beers</a:t>
                      </a:r>
                      <a:r>
                        <a:rPr lang="ca-ES" sz="2000" noProof="0" dirty="0"/>
                        <a:t> Bank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2340840589"/>
                  </a:ext>
                </a:extLst>
              </a:tr>
              <a:tr h="383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/>
                        <a:t>26/03/2023</a:t>
                      </a:r>
                      <a:endParaRPr lang="es-ES" sz="1800" dirty="0"/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2000" noProof="0" dirty="0"/>
                        <a:t>Sortida grup excursionista per </a:t>
                      </a:r>
                      <a:r>
                        <a:rPr lang="ca-ES" sz="2000" noProof="0" dirty="0" err="1"/>
                        <a:t>Villers-LaVille</a:t>
                      </a:r>
                      <a:endParaRPr lang="ca-ES" sz="2000" noProof="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2382281405"/>
                  </a:ext>
                </a:extLst>
              </a:tr>
              <a:tr h="473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16/04/2023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2000" noProof="0" dirty="0"/>
                        <a:t>Sortida grup excursionista per </a:t>
                      </a:r>
                      <a:r>
                        <a:rPr lang="ca-ES" sz="2000" noProof="0" dirty="0" err="1"/>
                        <a:t>Glimes</a:t>
                      </a:r>
                      <a:endParaRPr lang="ca-ES" sz="2000" noProof="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992641370"/>
                  </a:ext>
                </a:extLst>
              </a:tr>
              <a:tr h="473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21/04/2023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2000" noProof="0" dirty="0"/>
                        <a:t>Grup de lectura “A peu per la terra alta” de Josep Ma </a:t>
                      </a:r>
                      <a:r>
                        <a:rPr lang="ca-ES" sz="2000" noProof="0" dirty="0" err="1"/>
                        <a:t>Espinas</a:t>
                      </a:r>
                      <a:r>
                        <a:rPr lang="ca-ES" sz="2000" noProof="0" dirty="0"/>
                        <a:t> i “Els meus dies a la llibreria </a:t>
                      </a:r>
                      <a:r>
                        <a:rPr lang="ca-ES" sz="2000" noProof="0" dirty="0" err="1"/>
                        <a:t>Morisaki</a:t>
                      </a:r>
                      <a:r>
                        <a:rPr lang="ca-ES" sz="2000" noProof="0" dirty="0"/>
                        <a:t>” de </a:t>
                      </a:r>
                      <a:r>
                        <a:rPr lang="ca-ES" sz="2000" noProof="0" dirty="0" err="1"/>
                        <a:t>Saloshi</a:t>
                      </a:r>
                      <a:r>
                        <a:rPr lang="ca-ES" sz="2000" noProof="0" dirty="0"/>
                        <a:t> </a:t>
                      </a:r>
                      <a:r>
                        <a:rPr lang="ca-ES" sz="2000" noProof="0" dirty="0" err="1"/>
                        <a:t>Yagisaka</a:t>
                      </a:r>
                      <a:endParaRPr lang="ca-ES" sz="2000" noProof="0" dirty="0"/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486846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341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35527"/>
            <a:ext cx="10058400" cy="767542"/>
          </a:xfrm>
        </p:spPr>
        <p:txBody>
          <a:bodyPr>
            <a:normAutofit/>
          </a:bodyPr>
          <a:lstStyle/>
          <a:p>
            <a:r>
              <a:rPr lang="ca-ES" dirty="0"/>
              <a:t>MEMÒRIA ACTIVITATS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704686"/>
              </p:ext>
            </p:extLst>
          </p:nvPr>
        </p:nvGraphicFramePr>
        <p:xfrm>
          <a:off x="981417" y="1074472"/>
          <a:ext cx="10290125" cy="481752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956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3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Data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dirty="0">
                          <a:effectLst/>
                        </a:rPr>
                        <a:t>Activitat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600" b="1" dirty="0">
                          <a:effectLst/>
                        </a:rPr>
                        <a:t>23/04/2022</a:t>
                      </a:r>
                      <a:endParaRPr lang="es-E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noProof="0" dirty="0">
                          <a:effectLst/>
                        </a:rPr>
                        <a:t>Sant Jordi: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noProof="0" dirty="0">
                          <a:effectLst/>
                        </a:rPr>
                        <a:t>- Exposició de pintures i aquarel·les d’Elena </a:t>
                      </a:r>
                      <a:r>
                        <a:rPr lang="ca-ES" sz="1800" noProof="0" dirty="0" err="1">
                          <a:effectLst/>
                        </a:rPr>
                        <a:t>Sanjosé</a:t>
                      </a:r>
                      <a:r>
                        <a:rPr lang="ca-ES" sz="1800" noProof="0" dirty="0">
                          <a:effectLst/>
                        </a:rPr>
                        <a:t> i Sílvia </a:t>
                      </a:r>
                      <a:r>
                        <a:rPr lang="ca-ES" sz="1800" noProof="0" dirty="0" err="1">
                          <a:effectLst/>
                        </a:rPr>
                        <a:t>Sartorio</a:t>
                      </a:r>
                      <a:r>
                        <a:rPr lang="ca-ES" sz="1800" noProof="0" dirty="0">
                          <a:effectLst/>
                        </a:rPr>
                        <a:t/>
                      </a:r>
                      <a:br>
                        <a:rPr lang="ca-ES" sz="1800" noProof="0" dirty="0">
                          <a:effectLst/>
                        </a:rPr>
                      </a:br>
                      <a:r>
                        <a:rPr lang="ca-ES" sz="1800" noProof="0" dirty="0">
                          <a:effectLst/>
                        </a:rPr>
                        <a:t>- Concurs de relats curts</a:t>
                      </a:r>
                      <a:endParaRPr lang="ca-ES" sz="18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noProof="0" dirty="0">
                          <a:effectLst/>
                        </a:rPr>
                        <a:t>- Llibres i roses al Casal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noProof="0" dirty="0">
                          <a:effectLst/>
                        </a:rPr>
                        <a:t>- Teatre de paper </a:t>
                      </a:r>
                      <a:r>
                        <a:rPr lang="ca-ES" sz="1800" noProof="0" dirty="0" err="1">
                          <a:effectLst/>
                        </a:rPr>
                        <a:t>Kamishibai</a:t>
                      </a:r>
                      <a:endParaRPr lang="ca-ES" sz="1800" noProof="0" dirty="0">
                        <a:effectLst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</a:rPr>
                        <a:t>27/4/2023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Afterwork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 al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Beers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 Bank</a:t>
                      </a:r>
                      <a:endParaRPr lang="ca-ES" sz="18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</a:rPr>
                        <a:t>4/05/2023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Projecció Premis VOC</a:t>
                      </a:r>
                      <a:endParaRPr lang="ca-ES" sz="18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</a:rPr>
                        <a:t>16/05/2023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Trobada al davant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Jeanneke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 Pis per celebrar la primera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Champions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 Femenina</a:t>
                      </a:r>
                      <a:endParaRPr lang="ca-ES" sz="18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</a:rPr>
                        <a:t>19/05/2023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noProof="0" dirty="0"/>
                        <a:t>Penya Barcelonista, Final </a:t>
                      </a:r>
                      <a:r>
                        <a:rPr lang="ca-ES" noProof="0" dirty="0" err="1"/>
                        <a:t>Four</a:t>
                      </a:r>
                      <a:r>
                        <a:rPr lang="ca-ES" noProof="0" dirty="0"/>
                        <a:t> </a:t>
                      </a:r>
                      <a:r>
                        <a:rPr lang="ca-ES" noProof="0" dirty="0" err="1"/>
                        <a:t>basket</a:t>
                      </a:r>
                      <a:r>
                        <a:rPr lang="ca-ES" noProof="0" dirty="0"/>
                        <a:t> al local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r>
                        <a:rPr lang="es-ES" sz="1800" b="1" dirty="0"/>
                        <a:t>20/05/2023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r>
                        <a:rPr lang="ca-ES" noProof="0" dirty="0"/>
                        <a:t>Trobada al davant </a:t>
                      </a:r>
                      <a:r>
                        <a:rPr lang="ca-ES" noProof="0" smtClean="0"/>
                        <a:t>Manneken </a:t>
                      </a:r>
                      <a:r>
                        <a:rPr lang="ca-ES" noProof="0" dirty="0"/>
                        <a:t>Pis per celebrar la primera </a:t>
                      </a:r>
                      <a:r>
                        <a:rPr lang="ca-ES" noProof="0" dirty="0" err="1"/>
                        <a:t>Champions</a:t>
                      </a:r>
                      <a:r>
                        <a:rPr lang="ca-ES" noProof="0" dirty="0"/>
                        <a:t> Masculina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</a:rPr>
                        <a:t>25/05/2023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Afterwork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 al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</a:rPr>
                        <a:t>Beers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</a:rPr>
                        <a:t> Bank</a:t>
                      </a:r>
                      <a:endParaRPr lang="ca-ES" sz="18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28/05/2023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 Excursionista a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Court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Etienne</a:t>
                      </a:r>
                      <a:endParaRPr lang="ca-ES" sz="18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213768643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9/06/2023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Tyrobada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grup de lectura “Les nostres mares” Gemma Ruiz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4043159246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17/06/2023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Festa de Sant Joan amb Germà Negre</a:t>
                      </a: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4033456665"/>
                  </a:ext>
                </a:extLst>
              </a:tr>
              <a:tr h="259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29/06/2023</a:t>
                      </a: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Afterwork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d’estiu a la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Guinguette</a:t>
                      </a:r>
                      <a:r>
                        <a:rPr lang="ca-ES" sz="18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ca-ES" sz="1800" b="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Cinquentanaire</a:t>
                      </a:r>
                      <a:endParaRPr lang="ca-ES" sz="18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079" marR="64079" marT="0" marB="0"/>
                </a:tc>
                <a:extLst>
                  <a:ext uri="{0D108BD9-81ED-4DB2-BD59-A6C34878D82A}">
                    <a16:rowId xmlns:a16="http://schemas.microsoft.com/office/drawing/2014/main" val="336812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252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ESTAT DE COMPTES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9173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CONSELL DEL CASAL 2022-2023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9670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883</Words>
  <Application>Microsoft Office PowerPoint</Application>
  <PresentationFormat>Widescreen</PresentationFormat>
  <Paragraphs>173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Retrospección</vt:lpstr>
      <vt:lpstr>  Assemblea General Ordinària del Casal Català de Brussel·les 2023</vt:lpstr>
      <vt:lpstr>ORDRE DEL DIA</vt:lpstr>
      <vt:lpstr>MEMÒRIA D’ACTIVITATS - 2022-2023</vt:lpstr>
      <vt:lpstr>MEMÒRIA D’ACTIVITATS</vt:lpstr>
      <vt:lpstr>MEMÒRIA ACTIVITATS</vt:lpstr>
      <vt:lpstr>MEMÒRIA ACTIVITATS</vt:lpstr>
      <vt:lpstr>MEMÒRIA ACTIVITATS</vt:lpstr>
      <vt:lpstr>ESTAT DE COMPTES</vt:lpstr>
      <vt:lpstr>CONSELL DEL CASAL 2022-2023</vt:lpstr>
      <vt:lpstr>PROPOSTES!</vt:lpstr>
      <vt:lpstr>PROPOSTA D’ACTIVITATS - 2023-2024</vt:lpstr>
      <vt:lpstr>PRECS I PREGUNTES</vt:lpstr>
      <vt:lpstr>GRÀCIES A TOTHOM!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General del Casal Català de Brussel·les</dc:title>
  <dc:creator>Dolors Casellas Estrada</dc:creator>
  <cp:lastModifiedBy>MUNDET CERDAN Daniel</cp:lastModifiedBy>
  <cp:revision>67</cp:revision>
  <cp:lastPrinted>2023-09-29T14:27:44Z</cp:lastPrinted>
  <dcterms:created xsi:type="dcterms:W3CDTF">2018-09-27T15:38:42Z</dcterms:created>
  <dcterms:modified xsi:type="dcterms:W3CDTF">2023-09-29T14:55:26Z</dcterms:modified>
</cp:coreProperties>
</file>