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41030-F190-429B-8192-AA1C263A9D3C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480A3-8C3C-4805-8126-25A92F4DDA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99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Amb</a:t>
            </a:r>
            <a:r>
              <a:rPr lang="ca-ES" baseline="0" dirty="0" smtClean="0"/>
              <a:t> més ressò: conferència </a:t>
            </a:r>
            <a:r>
              <a:rPr lang="ca-ES" baseline="0" dirty="0" err="1" smtClean="0"/>
              <a:t>aranu</a:t>
            </a:r>
            <a:r>
              <a:rPr lang="ca-ES" baseline="0" dirty="0" smtClean="0"/>
              <a:t> Gonzalez i debat electoral</a:t>
            </a:r>
          </a:p>
          <a:p>
            <a:r>
              <a:rPr lang="ca-ES" baseline="0" dirty="0" smtClean="0"/>
              <a:t>Del casal: castanyada i tió, i teatre a </a:t>
            </a:r>
            <a:r>
              <a:rPr lang="ca-ES" baseline="0" dirty="0" err="1" smtClean="0"/>
              <a:t>lxb</a:t>
            </a:r>
            <a:r>
              <a:rPr lang="ca-ES" baseline="0" dirty="0" smtClean="0"/>
              <a:t> – mercat de nadal consolida</a:t>
            </a:r>
            <a:endParaRPr lang="es-ES" baseline="0" dirty="0" smtClean="0"/>
          </a:p>
          <a:p>
            <a:r>
              <a:rPr lang="ca-ES" baseline="0" dirty="0" smtClean="0"/>
              <a:t>Activitat a </a:t>
            </a:r>
            <a:r>
              <a:rPr lang="ca-ES" baseline="0" dirty="0" err="1" smtClean="0"/>
              <a:t>barcelona</a:t>
            </a:r>
            <a:r>
              <a:rPr lang="ca-ES" baseline="0" dirty="0" smtClean="0"/>
              <a:t>!!!!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80A3-8C3C-4805-8126-25A92F4DDA0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64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Amb</a:t>
            </a:r>
            <a:r>
              <a:rPr lang="ca-ES" baseline="0" dirty="0" smtClean="0"/>
              <a:t> més ressò: Roger Mas. A tots molta afluència de públic. </a:t>
            </a:r>
          </a:p>
          <a:p>
            <a:r>
              <a:rPr lang="ca-ES" baseline="0" dirty="0" smtClean="0"/>
              <a:t>Del Casal: Calçotada, desplaçaments penya i Sant Jordi</a:t>
            </a:r>
            <a:r>
              <a:rPr lang="es-ES" baseline="0" dirty="0" smtClean="0"/>
              <a:t> (</a:t>
            </a:r>
            <a:r>
              <a:rPr lang="es-ES" baseline="0" dirty="0" err="1" smtClean="0"/>
              <a:t>amb</a:t>
            </a:r>
            <a:r>
              <a:rPr lang="es-ES" baseline="0" dirty="0" smtClean="0"/>
              <a:t> Balears)</a:t>
            </a:r>
          </a:p>
          <a:p>
            <a:r>
              <a:rPr lang="ca-ES" baseline="0" dirty="0" smtClean="0"/>
              <a:t>Sant Jordi: molta participació, concurs de relats curts </a:t>
            </a:r>
            <a:r>
              <a:rPr lang="ca-ES" baseline="0" dirty="0" err="1" smtClean="0"/>
              <a:t>mbe</a:t>
            </a:r>
            <a:r>
              <a:rPr lang="ca-ES" baseline="0" dirty="0" smtClean="0"/>
              <a:t>, paradeta, </a:t>
            </a:r>
            <a:r>
              <a:rPr lang="ca-ES" baseline="0" dirty="0" err="1" smtClean="0"/>
              <a:t>etc</a:t>
            </a:r>
            <a:endParaRPr lang="es-ES" baseline="0" dirty="0" smtClean="0"/>
          </a:p>
          <a:p>
            <a:r>
              <a:rPr lang="ca-ES" baseline="0" dirty="0" smtClean="0"/>
              <a:t>Remarcar els lligams amb tot el territori de parla catalana: país valencià i illes balears.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80A3-8C3C-4805-8126-25A92F4DDA0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346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Novetat: flama del Canigó</a:t>
            </a:r>
          </a:p>
          <a:p>
            <a:r>
              <a:rPr lang="ca-ES" dirty="0" smtClean="0"/>
              <a:t>Sant </a:t>
            </a:r>
            <a:r>
              <a:rPr lang="ca-ES" dirty="0" err="1" smtClean="0"/>
              <a:t>joan</a:t>
            </a:r>
            <a:r>
              <a:rPr lang="ca-ES" dirty="0" smtClean="0"/>
              <a:t>: canvi</a:t>
            </a:r>
            <a:r>
              <a:rPr lang="ca-ES" baseline="0" dirty="0" smtClean="0"/>
              <a:t> del format</a:t>
            </a:r>
          </a:p>
          <a:p>
            <a:r>
              <a:rPr lang="ca-ES" baseline="0" dirty="0" err="1" smtClean="0"/>
              <a:t>We</a:t>
            </a:r>
            <a:r>
              <a:rPr lang="ca-ES" baseline="0" dirty="0" smtClean="0"/>
              <a:t> </a:t>
            </a:r>
            <a:r>
              <a:rPr lang="ca-ES" baseline="0" dirty="0" err="1" smtClean="0"/>
              <a:t>exist</a:t>
            </a:r>
            <a:r>
              <a:rPr lang="ca-ES" baseline="0" dirty="0" smtClean="0"/>
              <a:t>: intent de relligar-nos a altres associacions belgues.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80A3-8C3C-4805-8126-25A92F4DDA0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43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07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13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64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62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72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25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34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56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36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60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59000" r="-1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3AB437-3093-4941-8AAC-4BB83CDBEAED}" type="datetimeFigureOut">
              <a:rPr lang="es-ES" smtClean="0"/>
              <a:t>27/09/2018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3960B1-4010-4F43-B870-7988986C47B9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8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59129" y="1778000"/>
            <a:ext cx="7437120" cy="2001520"/>
          </a:xfrm>
        </p:spPr>
        <p:txBody>
          <a:bodyPr>
            <a:normAutofit/>
          </a:bodyPr>
          <a:lstStyle/>
          <a:p>
            <a:r>
              <a:rPr lang="ca-ES" sz="5400" dirty="0" smtClean="0"/>
              <a:t>Assemblea General del Casal Català de Brussel·les</a:t>
            </a:r>
            <a:endParaRPr lang="es-ES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a-ES" dirty="0" smtClean="0"/>
              <a:t>CURS 2017/2018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51" y="1335019"/>
            <a:ext cx="1859078" cy="237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9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PRECS I PREGUNTES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GRÀCIES A TOTHOM!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9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ORDRE DEL DIA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a-ES" sz="32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 smtClean="0"/>
              <a:t>Memòria d’activitats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 smtClean="0"/>
              <a:t> Estat de comptes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 smtClean="0"/>
              <a:t> Formació del nou Consell del Casal 2018-2019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 smtClean="0"/>
              <a:t> Propostes i suggeriments per al nou curs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 smtClean="0"/>
              <a:t> Precs i preguntes.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77088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MEMÒRIA D’ACTIVITATS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a-ES" b="1" dirty="0"/>
              <a:t>Novetats del curs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ca-ES" dirty="0" smtClean="0"/>
              <a:t>Creació </a:t>
            </a:r>
            <a:r>
              <a:rPr lang="ca-ES" dirty="0"/>
              <a:t>del Grup Excursionista. 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Emissió dels partits del Barça al </a:t>
            </a:r>
            <a:r>
              <a:rPr lang="ca-ES" dirty="0" smtClean="0"/>
              <a:t>local del </a:t>
            </a:r>
            <a:r>
              <a:rPr lang="ca-ES" dirty="0"/>
              <a:t>Casal  – 14 partits en total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Cursos de Català per a nens i adolescents.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Acabament de l’adequació del Casal.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Instal·lació de </a:t>
            </a:r>
            <a:r>
              <a:rPr lang="ca-ES" dirty="0" err="1"/>
              <a:t>wifi</a:t>
            </a:r>
            <a:r>
              <a:rPr lang="ca-ES" dirty="0"/>
              <a:t> al local</a:t>
            </a:r>
            <a:r>
              <a:rPr lang="ca-ES" dirty="0" smtClean="0"/>
              <a:t>.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endParaRPr lang="ca-ES" b="1" dirty="0" smtClean="0"/>
          </a:p>
          <a:p>
            <a:pPr>
              <a:buFont typeface="Arial" panose="020B0604020202020204" pitchFamily="34" charset="0"/>
              <a:buChar char="•"/>
            </a:pPr>
            <a:endParaRPr lang="ca-ES" b="1" dirty="0"/>
          </a:p>
          <a:p>
            <a:pPr marL="0" indent="0">
              <a:buNone/>
            </a:pPr>
            <a:r>
              <a:rPr lang="ca-ES" b="1" dirty="0" smtClean="0"/>
              <a:t>Seccions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ca-ES" dirty="0" smtClean="0"/>
              <a:t>Cursos </a:t>
            </a:r>
            <a:r>
              <a:rPr lang="ca-ES" dirty="0"/>
              <a:t>de català : 4 nivells (bàsic, elemental, intermedi i adolescents)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Esplai : 45 nens i nenes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Club 04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Grup de lectura (Consolidació)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Penya del Barça : 119 </a:t>
            </a:r>
            <a:r>
              <a:rPr lang="ca-ES" dirty="0" err="1"/>
              <a:t>penyistes</a:t>
            </a:r>
            <a:r>
              <a:rPr lang="ca-ES" dirty="0"/>
              <a:t> (6 </a:t>
            </a:r>
            <a:r>
              <a:rPr lang="ca-ES" dirty="0" err="1"/>
              <a:t>nosocis</a:t>
            </a:r>
            <a:r>
              <a:rPr lang="ca-ES" dirty="0"/>
              <a:t> del Casal)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Grup </a:t>
            </a:r>
            <a:r>
              <a:rPr lang="ca-ES" dirty="0" smtClean="0"/>
              <a:t>Excursionista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79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MEMÒRIA D’ACTIVITATS – 1Q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25332"/>
              </p:ext>
            </p:extLst>
          </p:nvPr>
        </p:nvGraphicFramePr>
        <p:xfrm>
          <a:off x="1097280" y="1849127"/>
          <a:ext cx="10779760" cy="434135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332611"/>
                <a:gridCol w="8447149"/>
              </a:tblGrid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Data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Activitat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11/9/2017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Diada 2017. </a:t>
                      </a:r>
                      <a:r>
                        <a:rPr lang="ca-ES" sz="1200" dirty="0" err="1">
                          <a:effectLst/>
                        </a:rPr>
                        <a:t>Manneken</a:t>
                      </a:r>
                      <a:r>
                        <a:rPr lang="ca-ES" sz="1200" dirty="0">
                          <a:effectLst/>
                        </a:rPr>
                        <a:t> Pis vestit de català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0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17/9/2017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Desplaçament de la Penya a </a:t>
                      </a:r>
                      <a:r>
                        <a:rPr lang="ca-ES" sz="1200" dirty="0" err="1">
                          <a:effectLst/>
                        </a:rPr>
                        <a:t>Mannheim</a:t>
                      </a:r>
                      <a:r>
                        <a:rPr lang="ca-ES" sz="1200" dirty="0">
                          <a:effectLst/>
                        </a:rPr>
                        <a:t>, </a:t>
                      </a:r>
                      <a:r>
                        <a:rPr lang="ca-ES" sz="1200" dirty="0" err="1">
                          <a:effectLst/>
                        </a:rPr>
                        <a:t>Champions</a:t>
                      </a:r>
                      <a:r>
                        <a:rPr lang="ca-ES" sz="1200" dirty="0">
                          <a:effectLst/>
                        </a:rPr>
                        <a:t> </a:t>
                      </a:r>
                      <a:r>
                        <a:rPr lang="ca-ES" sz="1200" dirty="0" err="1">
                          <a:effectLst/>
                        </a:rPr>
                        <a:t>League</a:t>
                      </a:r>
                      <a:r>
                        <a:rPr lang="ca-ES" sz="1200" dirty="0">
                          <a:effectLst/>
                        </a:rPr>
                        <a:t> </a:t>
                      </a:r>
                      <a:r>
                        <a:rPr lang="ca-ES" sz="1200" dirty="0" err="1">
                          <a:effectLst/>
                        </a:rPr>
                        <a:t>Handdball</a:t>
                      </a:r>
                      <a:r>
                        <a:rPr lang="ca-ES" sz="1200" dirty="0">
                          <a:effectLst/>
                        </a:rPr>
                        <a:t>, </a:t>
                      </a:r>
                      <a:r>
                        <a:rPr lang="ca-ES" sz="1200" dirty="0" err="1">
                          <a:effectLst/>
                        </a:rPr>
                        <a:t>Rhein</a:t>
                      </a:r>
                      <a:r>
                        <a:rPr lang="ca-ES" sz="1200" dirty="0">
                          <a:effectLst/>
                        </a:rPr>
                        <a:t> </a:t>
                      </a:r>
                      <a:r>
                        <a:rPr lang="ca-ES" sz="1200" dirty="0" err="1">
                          <a:effectLst/>
                        </a:rPr>
                        <a:t>Neckar</a:t>
                      </a:r>
                      <a:r>
                        <a:rPr lang="ca-ES" sz="1200" dirty="0">
                          <a:effectLst/>
                        </a:rPr>
                        <a:t> </a:t>
                      </a:r>
                      <a:r>
                        <a:rPr lang="ca-ES" sz="1200" dirty="0" err="1">
                          <a:effectLst/>
                        </a:rPr>
                        <a:t>Löwen</a:t>
                      </a:r>
                      <a:r>
                        <a:rPr lang="ca-ES" sz="1200" dirty="0">
                          <a:effectLst/>
                        </a:rPr>
                        <a:t> / Barça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22/9/2017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Xerrada amb Xavi Coral « Tot allà que no es veu per la tele »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6,7,8/10/2017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Trobada de Casals Catalans Europeus a Berlin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14/10/2017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El grup de teatre actua a Luxemburg amb “Això no és vida”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21-22/10/2017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Castanyada del </a:t>
                      </a:r>
                      <a:r>
                        <a:rPr lang="ca-ES" sz="1200" dirty="0" err="1">
                          <a:effectLst/>
                        </a:rPr>
                        <a:t>Benelux</a:t>
                      </a:r>
                      <a:r>
                        <a:rPr lang="ca-ES" sz="1200" dirty="0">
                          <a:effectLst/>
                        </a:rPr>
                        <a:t> a </a:t>
                      </a:r>
                      <a:r>
                        <a:rPr lang="ca-ES" sz="1200" dirty="0" err="1">
                          <a:effectLst/>
                        </a:rPr>
                        <a:t>Namur</a:t>
                      </a:r>
                      <a:r>
                        <a:rPr lang="ca-ES" sz="1200" dirty="0">
                          <a:effectLst/>
                        </a:rPr>
                        <a:t> (Bèlgica).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26/10/2017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Presentació del llibre “Estacions” de Josep </a:t>
                      </a:r>
                      <a:r>
                        <a:rPr lang="ca-ES" sz="1200" dirty="0" err="1">
                          <a:effectLst/>
                        </a:rPr>
                        <a:t>Solano</a:t>
                      </a:r>
                      <a:r>
                        <a:rPr lang="ca-ES" sz="1200" dirty="0">
                          <a:effectLst/>
                        </a:rPr>
                        <a:t>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13/11/2017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Conferència: “La diplomàcia i premsa europea i la Catalunya republicana (1931-1939). Entre la revolució i la secessió” amb Arnau Gonzalez.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25/11/2017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1r Torneig de Catan.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Inauguració exposició “Mercats. El ritme dels mercats”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10/12/2017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Mercat de Nadal amb Elena </a:t>
                      </a:r>
                      <a:r>
                        <a:rPr lang="ca-ES" sz="1200" dirty="0" err="1">
                          <a:effectLst/>
                        </a:rPr>
                        <a:t>Sanjosé</a:t>
                      </a:r>
                      <a:r>
                        <a:rPr lang="ca-ES" sz="1200" dirty="0">
                          <a:effectLst/>
                        </a:rPr>
                        <a:t>, Anna Amigó, Núria Bordes, Silvia </a:t>
                      </a:r>
                      <a:r>
                        <a:rPr lang="ca-ES" sz="1200" dirty="0" err="1">
                          <a:effectLst/>
                        </a:rPr>
                        <a:t>Sartorio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15/12/2017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Debat electoral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16/12/2017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Festa del Tió + Quina per la Marató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30/12/2017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Visita Guiada al Memorial Democràtic amb Arnau Gonzalez (Barcelona)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79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MEMÒRIA ACTIVITATS – 2Q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761696"/>
              </p:ext>
            </p:extLst>
          </p:nvPr>
        </p:nvGraphicFramePr>
        <p:xfrm>
          <a:off x="1178560" y="1846265"/>
          <a:ext cx="10068559" cy="438811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178715"/>
                <a:gridCol w="7889844"/>
              </a:tblGrid>
              <a:tr h="169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 smtClean="0">
                          <a:effectLst/>
                        </a:rPr>
                        <a:t>Data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 smtClean="0">
                          <a:effectLst/>
                        </a:rPr>
                        <a:t>Activitat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69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07/02/2018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Documental: “Joana </a:t>
                      </a:r>
                      <a:r>
                        <a:rPr lang="ca-ES" sz="1200" dirty="0" err="1">
                          <a:effectLst/>
                        </a:rPr>
                        <a:t>Biarnés</a:t>
                      </a:r>
                      <a:r>
                        <a:rPr lang="ca-ES" sz="1200" dirty="0">
                          <a:effectLst/>
                        </a:rPr>
                        <a:t>, una entre tots”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339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13/02/2018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Presentació del llibre “Estrella Roja de </a:t>
                      </a:r>
                      <a:r>
                        <a:rPr lang="ca-ES" sz="1200" dirty="0" err="1">
                          <a:effectLst/>
                        </a:rPr>
                        <a:t>Benimaclet</a:t>
                      </a:r>
                      <a:r>
                        <a:rPr lang="ca-ES" sz="1200" dirty="0">
                          <a:effectLst/>
                        </a:rPr>
                        <a:t>” amb Ferran Navarro.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339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20/02/2018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Desplaçament de la Penya a Londres, </a:t>
                      </a:r>
                      <a:r>
                        <a:rPr lang="ca-ES" sz="1200" dirty="0" err="1">
                          <a:effectLst/>
                        </a:rPr>
                        <a:t>Champions</a:t>
                      </a:r>
                      <a:r>
                        <a:rPr lang="ca-ES" sz="1200" dirty="0">
                          <a:effectLst/>
                        </a:rPr>
                        <a:t> </a:t>
                      </a:r>
                      <a:r>
                        <a:rPr lang="ca-ES" sz="1200" dirty="0" err="1">
                          <a:effectLst/>
                        </a:rPr>
                        <a:t>League</a:t>
                      </a:r>
                      <a:r>
                        <a:rPr lang="ca-ES" sz="1200" dirty="0">
                          <a:effectLst/>
                        </a:rPr>
                        <a:t> </a:t>
                      </a:r>
                      <a:r>
                        <a:rPr lang="ca-ES" sz="1200" dirty="0" err="1">
                          <a:effectLst/>
                        </a:rPr>
                        <a:t>Football</a:t>
                      </a:r>
                      <a:r>
                        <a:rPr lang="ca-ES" sz="1200" dirty="0">
                          <a:effectLst/>
                        </a:rPr>
                        <a:t>, Chelsea/Barça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69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24/02/2018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Presentació del llibre “Les 7 Sales” de Carles Giró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69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02/03/2018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Concert de Roger Mas a la Sala </a:t>
                      </a:r>
                      <a:r>
                        <a:rPr lang="ca-ES" sz="1200" dirty="0" err="1">
                          <a:effectLst/>
                        </a:rPr>
                        <a:t>Adem</a:t>
                      </a:r>
                      <a:r>
                        <a:rPr lang="ca-ES" sz="1200" dirty="0">
                          <a:effectLst/>
                        </a:rPr>
                        <a:t> Suzuki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69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12/03/2018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Presentació </a:t>
                      </a:r>
                      <a:r>
                        <a:rPr lang="ca-ES" sz="1200" dirty="0" err="1">
                          <a:effectLst/>
                        </a:rPr>
                        <a:t>InformeCAT</a:t>
                      </a:r>
                      <a:r>
                        <a:rPr lang="ca-ES" sz="1200" dirty="0">
                          <a:effectLst/>
                        </a:rPr>
                        <a:t> de Plataforma per la llengua.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69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18/03/2018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Calçotada al Parc </a:t>
                      </a:r>
                      <a:r>
                        <a:rPr lang="ca-ES" sz="1200" dirty="0" err="1">
                          <a:effectLst/>
                        </a:rPr>
                        <a:t>Cruisse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69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10/04/2018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Concert “Terra íntimes” amb Victoria </a:t>
                      </a:r>
                      <a:r>
                        <a:rPr lang="ca-ES" sz="1200" dirty="0" err="1">
                          <a:effectLst/>
                        </a:rPr>
                        <a:t>Quingles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237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17-27/04/2018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Setmana Catalana a Brussel·les (Sant Jordi)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Concurs de Relats curts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Presentació del llibre “Manuel de Pedrolo”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Projecció de la pel·lícula “Segon Origen”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Ballada de Jotes a </a:t>
                      </a:r>
                      <a:r>
                        <a:rPr lang="ca-ES" sz="1200" dirty="0" err="1">
                          <a:effectLst/>
                        </a:rPr>
                        <a:t>Flagey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Celebració de la diada de Sant Jordi al Casal: Venta de llibres i roses, taula d’intercanvi de llibres i signatura de llibres dels socis del Casal.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Celebració de la diada de Sant Jordi al Punto y Coma: oferiment de roses i cava a qui compra els llibres.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Presentació del llibre “</a:t>
                      </a:r>
                      <a:r>
                        <a:rPr lang="ca-ES" sz="1200" dirty="0" err="1">
                          <a:effectLst/>
                        </a:rPr>
                        <a:t>Sixena</a:t>
                      </a:r>
                      <a:r>
                        <a:rPr lang="ca-ES" sz="1200" dirty="0">
                          <a:effectLst/>
                        </a:rPr>
                        <a:t>: La croada contra la memòria”.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a-ES" sz="1200" dirty="0">
                          <a:effectLst/>
                        </a:rPr>
                        <a:t>Conferència sobre “Les nostres rondalles”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(Organitzat conjuntament amb la Delegació de Catalunya davant la UE i la representació de les Illes Balears davant la UE)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9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MEMÒRIA D’ACTIVITATS – 3Q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602314"/>
              </p:ext>
            </p:extLst>
          </p:nvPr>
        </p:nvGraphicFramePr>
        <p:xfrm>
          <a:off x="1198880" y="2032000"/>
          <a:ext cx="10149840" cy="2399925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196305"/>
                <a:gridCol w="7953535"/>
              </a:tblGrid>
              <a:tr h="423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 smtClean="0">
                          <a:effectLst/>
                        </a:rPr>
                        <a:t>Data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 smtClean="0">
                          <a:effectLst/>
                        </a:rPr>
                        <a:t>Activitat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0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20-21/04/2018</a:t>
                      </a:r>
                      <a:endParaRPr lang="es-ES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Desplaçament de la Penya a </a:t>
                      </a:r>
                      <a:r>
                        <a:rPr lang="ca-ES" sz="1400" dirty="0" err="1">
                          <a:effectLst/>
                        </a:rPr>
                        <a:t>Leeuwarden</a:t>
                      </a:r>
                      <a:r>
                        <a:rPr lang="ca-ES" sz="1400" dirty="0">
                          <a:effectLst/>
                        </a:rPr>
                        <a:t>, Campionat d’Europa U19 </a:t>
                      </a:r>
                      <a:r>
                        <a:rPr lang="ca-ES" sz="1400" dirty="0" err="1">
                          <a:effectLst/>
                        </a:rPr>
                        <a:t>korfball</a:t>
                      </a:r>
                      <a:r>
                        <a:rPr lang="ca-ES" sz="1400" dirty="0">
                          <a:effectLst/>
                        </a:rPr>
                        <a:t>, </a:t>
                      </a:r>
                      <a:r>
                        <a:rPr lang="ca-ES" sz="1400" dirty="0" err="1">
                          <a:effectLst/>
                        </a:rPr>
                        <a:t>participacio</a:t>
                      </a:r>
                      <a:r>
                        <a:rPr lang="ca-ES" sz="1400" dirty="0">
                          <a:effectLst/>
                        </a:rPr>
                        <a:t> de Catalunya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0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20/05/2018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Sopar Solidari amb l’associació “</a:t>
                      </a:r>
                      <a:r>
                        <a:rPr lang="ca-ES" sz="1400" dirty="0" err="1">
                          <a:effectLst/>
                        </a:rPr>
                        <a:t>We</a:t>
                      </a:r>
                      <a:r>
                        <a:rPr lang="ca-ES" sz="1400" dirty="0">
                          <a:effectLst/>
                        </a:rPr>
                        <a:t> </a:t>
                      </a:r>
                      <a:r>
                        <a:rPr lang="ca-ES" sz="1400" dirty="0" err="1">
                          <a:effectLst/>
                        </a:rPr>
                        <a:t>Exist</a:t>
                      </a:r>
                      <a:r>
                        <a:rPr lang="ca-ES" sz="1400" dirty="0">
                          <a:effectLst/>
                        </a:rPr>
                        <a:t>”+ concert de </a:t>
                      </a:r>
                      <a:r>
                        <a:rPr lang="ca-ES" sz="1400" dirty="0" err="1">
                          <a:effectLst/>
                        </a:rPr>
                        <a:t>Nictàlgia</a:t>
                      </a:r>
                      <a:r>
                        <a:rPr lang="ca-ES" sz="1400" dirty="0">
                          <a:effectLst/>
                        </a:rPr>
                        <a:t> i el cel elèctric.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25/05/2018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Xerrada i presentació del llibre “</a:t>
                      </a:r>
                      <a:r>
                        <a:rPr lang="ca-ES" sz="1400" dirty="0" err="1">
                          <a:effectLst/>
                        </a:rPr>
                        <a:t>Despierta</a:t>
                      </a:r>
                      <a:r>
                        <a:rPr lang="ca-ES" sz="1400" dirty="0">
                          <a:effectLst/>
                        </a:rPr>
                        <a:t> tu plenitud” de Marina Granados.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08/06/2018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Projecció del Film “Ebre, el bressol de la batalla”.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2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23/06/2018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Rebuda Flama del Canigó + Revetlla de Sant Joan.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91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ESTAT DE COMPTES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73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CONSELL DEL CASAL 2018-2019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96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PROPOSTES!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3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TM02900769[[fn=Retrospección]]</Template>
  <TotalTime>6946</TotalTime>
  <Words>678</Words>
  <Application>Microsoft Office PowerPoint</Application>
  <PresentationFormat>Panorámica</PresentationFormat>
  <Paragraphs>118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Retrospección</vt:lpstr>
      <vt:lpstr>Assemblea General del Casal Català de Brussel·les</vt:lpstr>
      <vt:lpstr>ORDRE DEL DIA</vt:lpstr>
      <vt:lpstr>MEMÒRIA D’ACTIVITATS </vt:lpstr>
      <vt:lpstr>MEMÒRIA D’ACTIVITATS – 1Q</vt:lpstr>
      <vt:lpstr>MEMÒRIA ACTIVITATS – 2Q</vt:lpstr>
      <vt:lpstr>MEMÒRIA D’ACTIVITATS – 3Q</vt:lpstr>
      <vt:lpstr>ESTAT DE COMPTES</vt:lpstr>
      <vt:lpstr>CONSELL DEL CASAL 2018-2019</vt:lpstr>
      <vt:lpstr>PROPOSTES!</vt:lpstr>
      <vt:lpstr>PRECS I PREGUNTES</vt:lpstr>
      <vt:lpstr>GRÀCIES A TOTHOM!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General del Casal Català de Brussel·les</dc:title>
  <dc:creator>Dolors Casellas Estrada</dc:creator>
  <cp:lastModifiedBy>Dolors Casellas Estrada</cp:lastModifiedBy>
  <cp:revision>7</cp:revision>
  <dcterms:created xsi:type="dcterms:W3CDTF">2018-09-27T15:38:42Z</dcterms:created>
  <dcterms:modified xsi:type="dcterms:W3CDTF">2018-10-02T11:25:32Z</dcterms:modified>
</cp:coreProperties>
</file>